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d43eac042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d43eac042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d43eac042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ad43eac042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ad43eac042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ad43eac042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d43eac042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d43eac042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d43eac042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ad43eac042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ad43eac042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ad43eac042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ad43eac042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ad43eac042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d43eac042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ad43eac042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ad43eac042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ad43eac042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d43eac042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ad43eac042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5430e6bdd_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5430e6bdd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51d23597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51d23597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d43eac04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ad43eac04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d9c67055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d9c67055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d43eac042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ad43eac042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d43eac042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ad43eac042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d9c67055b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d9c67055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d43eac042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ad43eac042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2: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Crimes in Baltimore </a:t>
            </a:r>
            <a:r>
              <a:rPr lang="en"/>
              <a:t> </a:t>
            </a:r>
            <a:endParaRPr/>
          </a:p>
        </p:txBody>
      </p:sp>
      <p:sp>
        <p:nvSpPr>
          <p:cNvPr id="137" name="Google Shape;137;p17"/>
          <p:cNvSpPr txBox="1"/>
          <p:nvPr>
            <p:ph idx="1" type="subTitle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Amy Sylla and Laura Michael</a:t>
            </a:r>
            <a:endParaRPr/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0100" y="1573275"/>
            <a:ext cx="3445498" cy="209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75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925" y="51325"/>
            <a:ext cx="7952147" cy="497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050" y="120275"/>
            <a:ext cx="7793299" cy="487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encountered</a:t>
            </a:r>
            <a:endParaRPr/>
          </a:p>
        </p:txBody>
      </p:sp>
      <p:sp>
        <p:nvSpPr>
          <p:cNvPr id="212" name="Google Shape;212;p29"/>
          <p:cNvSpPr txBox="1"/>
          <p:nvPr>
            <p:ph idx="2" type="body"/>
          </p:nvPr>
        </p:nvSpPr>
        <p:spPr>
          <a:xfrm>
            <a:off x="5167150" y="2200325"/>
            <a:ext cx="3374400" cy="30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" sz="1700"/>
              <a:t>Complete change of theme due to databases/code problems </a:t>
            </a:r>
            <a:endParaRPr b="1"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" sz="1700"/>
              <a:t>C</a:t>
            </a:r>
            <a:r>
              <a:rPr b="1" lang="en" sz="1700"/>
              <a:t>ouldn't get to show different layers of the same webpage</a:t>
            </a:r>
            <a:endParaRPr b="1" sz="17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700"/>
          </a:p>
        </p:txBody>
      </p:sp>
      <p:pic>
        <p:nvPicPr>
          <p:cNvPr id="213" name="Google Shape;21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9225" y="172625"/>
            <a:ext cx="2716776" cy="19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650" y="152400"/>
            <a:ext cx="774192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075" y="109950"/>
            <a:ext cx="774192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850" y="152400"/>
            <a:ext cx="774192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to improve next time</a:t>
            </a:r>
            <a:endParaRPr/>
          </a:p>
        </p:txBody>
      </p:sp>
      <p:sp>
        <p:nvSpPr>
          <p:cNvPr id="234" name="Google Shape;234;p33"/>
          <p:cNvSpPr txBox="1"/>
          <p:nvPr>
            <p:ph idx="2" type="body"/>
          </p:nvPr>
        </p:nvSpPr>
        <p:spPr>
          <a:xfrm>
            <a:off x="5167150" y="2051750"/>
            <a:ext cx="3374400" cy="22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" sz="1700"/>
              <a:t>Better ETL </a:t>
            </a:r>
            <a:endParaRPr b="1"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" sz="1700"/>
              <a:t>Time management</a:t>
            </a:r>
            <a:endParaRPr b="1"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" sz="1700"/>
              <a:t>More research </a:t>
            </a:r>
            <a:endParaRPr b="1"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700"/>
          </a:p>
        </p:txBody>
      </p:sp>
      <p:pic>
        <p:nvPicPr>
          <p:cNvPr id="235" name="Google Shape;2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5150" y="158475"/>
            <a:ext cx="3258400" cy="183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/>
          <p:nvPr>
            <p:ph type="title"/>
          </p:nvPr>
        </p:nvSpPr>
        <p:spPr>
          <a:xfrm>
            <a:off x="729450" y="1294725"/>
            <a:ext cx="7688400" cy="13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?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listening ! </a:t>
            </a:r>
            <a:endParaRPr/>
          </a:p>
        </p:txBody>
      </p:sp>
      <p:pic>
        <p:nvPicPr>
          <p:cNvPr id="246" name="Google Shape;246;p35"/>
          <p:cNvPicPr preferRelativeResize="0"/>
          <p:nvPr/>
        </p:nvPicPr>
        <p:blipFill rotWithShape="1">
          <a:blip r:embed="rId3">
            <a:alphaModFix/>
          </a:blip>
          <a:srcRect b="11441" l="0" r="0" t="0"/>
          <a:stretch/>
        </p:blipFill>
        <p:spPr>
          <a:xfrm>
            <a:off x="6739200" y="2607125"/>
            <a:ext cx="2057400" cy="196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type="title"/>
          </p:nvPr>
        </p:nvSpPr>
        <p:spPr>
          <a:xfrm>
            <a:off x="694075" y="758175"/>
            <a:ext cx="70212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Theme: Crimes in Baltimore </a:t>
            </a:r>
            <a:endParaRPr b="0"/>
          </a:p>
        </p:txBody>
      </p:sp>
      <p:sp>
        <p:nvSpPr>
          <p:cNvPr id="144" name="Google Shape;144;p18"/>
          <p:cNvSpPr txBox="1"/>
          <p:nvPr>
            <p:ph type="title"/>
          </p:nvPr>
        </p:nvSpPr>
        <p:spPr>
          <a:xfrm>
            <a:off x="729450" y="1627250"/>
            <a:ext cx="7021200" cy="23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Important part of Maryland</a:t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See areas that need more safety</a:t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See areas that need more crimes prevention techniques</a:t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5" name="Google Shape;145;p18"/>
          <p:cNvPicPr preferRelativeResize="0"/>
          <p:nvPr/>
        </p:nvPicPr>
        <p:blipFill rotWithShape="1">
          <a:blip r:embed="rId3">
            <a:alphaModFix/>
          </a:blip>
          <a:srcRect b="6890" l="0" r="0" t="0"/>
          <a:stretch/>
        </p:blipFill>
        <p:spPr>
          <a:xfrm>
            <a:off x="6284025" y="1156825"/>
            <a:ext cx="2476500" cy="282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a good database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51" name="Google Shape;151;p19"/>
          <p:cNvSpPr txBox="1"/>
          <p:nvPr>
            <p:ph idx="2" type="body"/>
          </p:nvPr>
        </p:nvSpPr>
        <p:spPr>
          <a:xfrm>
            <a:off x="6431150" y="622600"/>
            <a:ext cx="2117400" cy="3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</a:rPr>
              <a:t>Open Baltimore</a:t>
            </a:r>
            <a:endParaRPr b="1" sz="16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150" y="349500"/>
            <a:ext cx="1119000" cy="122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9"/>
          <p:cNvSpPr txBox="1"/>
          <p:nvPr/>
        </p:nvSpPr>
        <p:spPr>
          <a:xfrm>
            <a:off x="5440650" y="1917325"/>
            <a:ext cx="3332400" cy="27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-"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Gov site</a:t>
            </a:r>
            <a:endParaRPr b="1"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Char char="-"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Easy to access</a:t>
            </a:r>
            <a:endParaRPr b="1"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Char char="-"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Provides different data formats  (Json, CSV…) </a:t>
            </a:r>
            <a:endParaRPr b="1"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-"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Very detailed and complete 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2: ETL </a:t>
            </a:r>
            <a:endParaRPr/>
          </a:p>
        </p:txBody>
      </p:sp>
      <p:sp>
        <p:nvSpPr>
          <p:cNvPr id="159" name="Google Shape;159;p20"/>
          <p:cNvSpPr txBox="1"/>
          <p:nvPr>
            <p:ph idx="2" type="body"/>
          </p:nvPr>
        </p:nvSpPr>
        <p:spPr>
          <a:xfrm>
            <a:off x="5167150" y="1867800"/>
            <a:ext cx="3374400" cy="24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" sz="1700"/>
              <a:t>Load our in data jupyter notebook</a:t>
            </a:r>
            <a:endParaRPr b="1"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" sz="1700"/>
              <a:t>Get only the information we needed (columns,. homicides..) </a:t>
            </a:r>
            <a:endParaRPr b="1"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" sz="1700"/>
              <a:t>Cleaning  using pandas</a:t>
            </a:r>
            <a:endParaRPr b="1"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" sz="1700"/>
              <a:t>Transfer in sql using sq </a:t>
            </a:r>
            <a:endParaRPr b="1"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" sz="1700"/>
              <a:t>achelmy</a:t>
            </a:r>
            <a:endParaRPr b="1"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" sz="1700"/>
              <a:t>Get back our data in a new,  fresh CSV file</a:t>
            </a:r>
            <a:endParaRPr b="1" sz="1700"/>
          </a:p>
        </p:txBody>
      </p:sp>
      <p:pic>
        <p:nvPicPr>
          <p:cNvPr id="160" name="Google Shape;16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850" y="34950"/>
            <a:ext cx="2592425" cy="174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800" y="152400"/>
            <a:ext cx="749237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Wireframes</a:t>
            </a:r>
            <a:endParaRPr/>
          </a:p>
        </p:txBody>
      </p:sp>
      <p:pic>
        <p:nvPicPr>
          <p:cNvPr id="171" name="Google Shape;17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25" y="771173"/>
            <a:ext cx="8839200" cy="336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V</a:t>
            </a:r>
            <a:r>
              <a:rPr lang="en"/>
              <a:t>isualization</a:t>
            </a:r>
            <a:endParaRPr/>
          </a:p>
        </p:txBody>
      </p:sp>
      <p:sp>
        <p:nvSpPr>
          <p:cNvPr id="177" name="Google Shape;177;p23"/>
          <p:cNvSpPr txBox="1"/>
          <p:nvPr>
            <p:ph idx="2" type="body"/>
          </p:nvPr>
        </p:nvSpPr>
        <p:spPr>
          <a:xfrm>
            <a:off x="5167150" y="2136650"/>
            <a:ext cx="3374400" cy="21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" sz="1700"/>
              <a:t>Use of Leaflet</a:t>
            </a:r>
            <a:endParaRPr b="1"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" sz="1700"/>
              <a:t>Markers/Heatmap</a:t>
            </a:r>
            <a:endParaRPr b="1"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" sz="1700"/>
              <a:t>Different Layers</a:t>
            </a:r>
            <a:endParaRPr b="1"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b="1" lang="en" sz="1700"/>
              <a:t>Markers/Heatmap</a:t>
            </a:r>
            <a:endParaRPr b="1"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700"/>
          </a:p>
        </p:txBody>
      </p:sp>
      <p:pic>
        <p:nvPicPr>
          <p:cNvPr id="178" name="Google Shape;17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9875" y="165550"/>
            <a:ext cx="3260011" cy="183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Wireframes</a:t>
            </a:r>
            <a:endParaRPr/>
          </a:p>
        </p:txBody>
      </p:sp>
      <p:pic>
        <p:nvPicPr>
          <p:cNvPr id="184" name="Google Shape;1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900" y="210488"/>
            <a:ext cx="7556051" cy="472252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Wireframes</a:t>
            </a:r>
            <a:endParaRPr/>
          </a:p>
        </p:txBody>
      </p:sp>
      <p:pic>
        <p:nvPicPr>
          <p:cNvPr id="191" name="Google Shape;19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938" y="106125"/>
            <a:ext cx="8766677" cy="493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